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03/04/2024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1714488"/>
            <a:ext cx="81439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Report di Attività: </a:t>
            </a:r>
            <a:r>
              <a:rPr lang="it-IT" sz="3200" b="1" dirty="0" err="1" smtClean="0"/>
              <a:t>Hacking</a:t>
            </a:r>
            <a:r>
              <a:rPr lang="it-IT" sz="3200" b="1" dirty="0" smtClean="0"/>
              <a:t> MS08-067</a:t>
            </a:r>
          </a:p>
          <a:p>
            <a:endParaRPr lang="it-IT" sz="3200" dirty="0" smtClean="0"/>
          </a:p>
          <a:p>
            <a:r>
              <a:rPr lang="it-IT" sz="3200" b="1" dirty="0" smtClean="0"/>
              <a:t>Obiettivo:</a:t>
            </a:r>
            <a:r>
              <a:rPr lang="it-IT" sz="3200" dirty="0" smtClean="0"/>
              <a:t> Ottenere una sessione di </a:t>
            </a:r>
            <a:r>
              <a:rPr lang="it-IT" sz="3200" dirty="0" err="1" smtClean="0"/>
              <a:t>Meterpreter</a:t>
            </a:r>
            <a:r>
              <a:rPr lang="it-IT" sz="3200" dirty="0" smtClean="0"/>
              <a:t> su un sistema Windows XP sfruttando la vulnerabilità MS08-067 e condurre una serie di attività di esplorazione e acquisizione di informazioni.</a:t>
            </a:r>
            <a:endParaRPr lang="it-IT" sz="32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85786" y="571480"/>
            <a:ext cx="335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ESERCIZIO W17D1 PRATICA 1</a:t>
            </a:r>
            <a:endParaRPr lang="it-IT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57166"/>
            <a:ext cx="6429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Attività svolte:</a:t>
            </a:r>
            <a:endParaRPr lang="it-IT" dirty="0" smtClean="0"/>
          </a:p>
          <a:p>
            <a:r>
              <a:rPr lang="it-IT" b="1" dirty="0" smtClean="0"/>
              <a:t>Sfruttamento della vulnerabilità MS08-067:</a:t>
            </a:r>
            <a:r>
              <a:rPr lang="it-IT" dirty="0" smtClean="0"/>
              <a:t> Utilizzando </a:t>
            </a:r>
            <a:r>
              <a:rPr lang="it-IT" dirty="0" err="1" smtClean="0"/>
              <a:t>Metasploit</a:t>
            </a:r>
            <a:r>
              <a:rPr lang="it-IT" dirty="0" smtClean="0"/>
              <a:t>, ho avviato il modulo di exploit per la vulnerabilità MS08-067 contro il sistema target Windows XP (IP: 192.168.1.200). Dopo aver configurato i parametri necessari, incluso l'indirizzo IP del target, ho eseguito con successo l'exploit e ottenuto una sessione di </a:t>
            </a:r>
            <a:r>
              <a:rPr lang="it-IT" dirty="0" err="1" smtClean="0"/>
              <a:t>Meterpreter</a:t>
            </a:r>
            <a:r>
              <a:rPr lang="it-IT" dirty="0" smtClean="0"/>
              <a:t> sul sistema bersaglio.</a:t>
            </a:r>
            <a:endParaRPr lang="it-IT" dirty="0"/>
          </a:p>
        </p:txBody>
      </p:sp>
      <p:pic>
        <p:nvPicPr>
          <p:cNvPr id="3" name="Immagine 2" descr="Screenshot (175).png"/>
          <p:cNvPicPr>
            <a:picLocks noChangeAspect="1"/>
          </p:cNvPicPr>
          <p:nvPr/>
        </p:nvPicPr>
        <p:blipFill>
          <a:blip r:embed="rId2"/>
          <a:srcRect l="16406" t="30555" r="35937" b="26389"/>
          <a:stretch>
            <a:fillRect/>
          </a:stretch>
        </p:blipFill>
        <p:spPr>
          <a:xfrm>
            <a:off x="1428728" y="2714620"/>
            <a:ext cx="6466291" cy="3286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28596" y="411480"/>
            <a:ext cx="871540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Recupero dello </a:t>
            </a:r>
            <a:r>
              <a:rPr kumimoji="0" lang="it-IT" sz="1600" b="1" i="0" u="none" strike="noStrike" cap="none" normalizeH="0" baseline="0" dirty="0" err="1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screenshot</a:t>
            </a:r>
            <a:r>
              <a:rPr kumimoji="0" lang="it-IT" sz="1600" b="1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:</a:t>
            </a:r>
            <a:r>
              <a:rPr kumimoji="0" lang="it-IT" sz="16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 Dalla sessione di </a:t>
            </a:r>
            <a:r>
              <a:rPr kumimoji="0" lang="it-IT" sz="1600" b="0" i="0" u="none" strike="noStrike" cap="none" normalizeH="0" baseline="0" dirty="0" err="1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Meterpreter</a:t>
            </a:r>
            <a:r>
              <a:rPr kumimoji="0" lang="it-IT" sz="16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 ottenuta, ho utilizzato il comando </a:t>
            </a:r>
            <a:r>
              <a:rPr kumimoji="0" lang="it-IT" sz="1600" b="1" i="0" u="none" strike="noStrike" cap="none" normalizeH="0" baseline="0" dirty="0" err="1" smtClean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  <a:cs typeface="Arial" pitchFamily="34" charset="0"/>
              </a:rPr>
              <a:t>screenshot</a:t>
            </a:r>
            <a:r>
              <a:rPr kumimoji="0" lang="it-IT" sz="16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 per catturare un'immagine dello schermo del sistema bersaglio. Il comando ha eseguito correttamente la cattura dello </a:t>
            </a:r>
            <a:r>
              <a:rPr kumimoji="0" lang="it-IT" sz="1600" b="0" i="0" u="none" strike="noStrike" cap="none" normalizeH="0" baseline="0" dirty="0" err="1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screenshot</a:t>
            </a:r>
            <a:r>
              <a:rPr kumimoji="0" lang="it-IT" sz="16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, che è stato salvato localmente sul mio sistema.</a:t>
            </a:r>
            <a:r>
              <a:rPr kumimoji="0" lang="it-IT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6" name="Immagine 5" descr="Screenshot (176).png"/>
          <p:cNvPicPr>
            <a:picLocks noChangeAspect="1"/>
          </p:cNvPicPr>
          <p:nvPr/>
        </p:nvPicPr>
        <p:blipFill>
          <a:blip r:embed="rId2"/>
          <a:srcRect t="18055" r="25781" b="15278"/>
          <a:stretch>
            <a:fillRect/>
          </a:stretch>
        </p:blipFill>
        <p:spPr>
          <a:xfrm>
            <a:off x="928662" y="1643050"/>
            <a:ext cx="6786578" cy="3429024"/>
          </a:xfrm>
          <a:prstGeom prst="rect">
            <a:avLst/>
          </a:prstGeom>
        </p:spPr>
      </p:pic>
      <p:pic>
        <p:nvPicPr>
          <p:cNvPr id="7" name="Immagine 6" descr="Screenshot (177).png"/>
          <p:cNvPicPr>
            <a:picLocks noChangeAspect="1"/>
          </p:cNvPicPr>
          <p:nvPr/>
        </p:nvPicPr>
        <p:blipFill>
          <a:blip r:embed="rId3"/>
          <a:srcRect l="15625" t="66667" r="64063" b="26389"/>
          <a:stretch>
            <a:fillRect/>
          </a:stretch>
        </p:blipFill>
        <p:spPr>
          <a:xfrm>
            <a:off x="1071538" y="5214950"/>
            <a:ext cx="6315119" cy="12144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42844" y="357166"/>
            <a:ext cx="792958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Individuazione della presenza di una webcam:</a:t>
            </a:r>
            <a:r>
              <a:rPr kumimoji="0" lang="it-IT" sz="20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 Per verificare la presenza di una webcam sul sistema Windows XP, ho eseguito una scansione dei dispositivi hardware utilizzando il comando </a:t>
            </a:r>
            <a:r>
              <a:rPr kumimoji="0" lang="it-IT" sz="2000" b="1" i="0" u="none" strike="noStrike" cap="none" normalizeH="0" baseline="0" dirty="0" err="1" smtClean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  <a:cs typeface="Arial" pitchFamily="34" charset="0"/>
              </a:rPr>
              <a:t>lsusb</a:t>
            </a:r>
            <a:r>
              <a:rPr kumimoji="0" lang="it-IT" sz="20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Söhne"/>
                <a:cs typeface="Arial" pitchFamily="34" charset="0"/>
              </a:rPr>
              <a:t>. Tuttavia, la scansione non ha rilevato alcuna webcam collegata al sistema.</a:t>
            </a:r>
            <a:r>
              <a:rPr kumimoji="0" 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4" name="Immagine 3" descr="Screenshot (178).png"/>
          <p:cNvPicPr>
            <a:picLocks noChangeAspect="1"/>
          </p:cNvPicPr>
          <p:nvPr/>
        </p:nvPicPr>
        <p:blipFill>
          <a:blip r:embed="rId2"/>
          <a:srcRect l="15625" t="66667" r="71875" b="26389"/>
          <a:stretch>
            <a:fillRect/>
          </a:stretch>
        </p:blipFill>
        <p:spPr>
          <a:xfrm>
            <a:off x="2500298" y="2571744"/>
            <a:ext cx="3429024" cy="107157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71472" y="4500570"/>
            <a:ext cx="714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Accesso alla webcam (opzionale):</a:t>
            </a:r>
            <a:r>
              <a:rPr lang="it-IT" dirty="0" smtClean="0"/>
              <a:t> Poiché non è stata rilevata alcuna webcam collegata, non ho potuto procedere con l'accesso alla webcam o il </a:t>
            </a:r>
            <a:r>
              <a:rPr lang="it-IT" dirty="0" err="1" smtClean="0"/>
              <a:t>dump</a:t>
            </a:r>
            <a:r>
              <a:rPr lang="it-IT" dirty="0" smtClean="0"/>
              <a:t> della tastiera. Tuttavia, ho eseguito una serie di comandi aggiuntivi per esplorare ulteriormente il sistema e raccogliere informazioni pertinenti.</a:t>
            </a:r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creenshot (179).png"/>
          <p:cNvPicPr>
            <a:picLocks noChangeAspect="1"/>
          </p:cNvPicPr>
          <p:nvPr/>
        </p:nvPicPr>
        <p:blipFill>
          <a:blip r:embed="rId2"/>
          <a:srcRect l="15625" t="58333" r="57031" b="26389"/>
          <a:stretch>
            <a:fillRect/>
          </a:stretch>
        </p:blipFill>
        <p:spPr>
          <a:xfrm>
            <a:off x="3357554" y="928670"/>
            <a:ext cx="4773357" cy="150019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57158" y="571480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ALTRI COMANDI:</a:t>
            </a:r>
            <a:endParaRPr lang="it-IT" b="1" dirty="0"/>
          </a:p>
        </p:txBody>
      </p:sp>
      <p:pic>
        <p:nvPicPr>
          <p:cNvPr id="4" name="Immagine 3" descr="Screenshot (180).png"/>
          <p:cNvPicPr>
            <a:picLocks noChangeAspect="1"/>
          </p:cNvPicPr>
          <p:nvPr/>
        </p:nvPicPr>
        <p:blipFill>
          <a:blip r:embed="rId3"/>
          <a:srcRect l="15625" t="41667" r="46094" b="26389"/>
          <a:stretch>
            <a:fillRect/>
          </a:stretch>
        </p:blipFill>
        <p:spPr>
          <a:xfrm>
            <a:off x="1714480" y="3071810"/>
            <a:ext cx="6392148" cy="30003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14414" y="857232"/>
            <a:ext cx="6357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Conclusioni:</a:t>
            </a:r>
            <a:r>
              <a:rPr lang="it-IT" sz="2000" dirty="0" smtClean="0"/>
              <a:t> L'exploit della vulnerabilità MS08-067 ha permesso di ottenere con successo una sessione di </a:t>
            </a:r>
            <a:r>
              <a:rPr lang="it-IT" sz="2000" dirty="0" err="1" smtClean="0"/>
              <a:t>Meterpreter</a:t>
            </a:r>
            <a:r>
              <a:rPr lang="it-IT" sz="2000" dirty="0" smtClean="0"/>
              <a:t> sul sistema target Windows XP. Nonostante la mancanza di una webcam collegata, sono state eseguite altre attività di esplorazione e acquisizione di informazioni utili. La sessione di </a:t>
            </a:r>
            <a:r>
              <a:rPr lang="it-IT" sz="2000" dirty="0" err="1" smtClean="0"/>
              <a:t>Meterpreter</a:t>
            </a:r>
            <a:r>
              <a:rPr lang="it-IT" sz="2000" dirty="0" smtClean="0"/>
              <a:t> fornita dallo sfruttamento della vulnerabilità offre una vasta gamma di possibilità per condurre ulteriori attività di analisi e compromissione del sistema.</a:t>
            </a:r>
            <a:endParaRPr lang="it-IT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PresentationFormat>Presentazione su schermo (4:3)</PresentationFormat>
  <Paragraphs>11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7" baseType="lpstr">
      <vt:lpstr>Tema di Office</vt:lpstr>
      <vt:lpstr>Diapositiva 1</vt:lpstr>
      <vt:lpstr>Diapositiva 2</vt:lpstr>
      <vt:lpstr>Diapositiva 3</vt:lpstr>
      <vt:lpstr>Diapositiva 4</vt:lpstr>
      <vt:lpstr>Diapositiva 5</vt:lpstr>
      <vt:lpstr>Diapositiva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</dc:creator>
  <cp:lastModifiedBy>PC</cp:lastModifiedBy>
  <cp:revision>2</cp:revision>
  <dcterms:created xsi:type="dcterms:W3CDTF">2024-04-02T18:48:38Z</dcterms:created>
  <dcterms:modified xsi:type="dcterms:W3CDTF">2024-04-03T17:04:02Z</dcterms:modified>
</cp:coreProperties>
</file>